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794500" cy="9931400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6" d="100"/>
          <a:sy n="46" d="100"/>
        </p:scale>
        <p:origin x="2328" y="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683E8-2A2C-44C8-8095-0ABFB1D7A0A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B72C-3CB6-40E7-BDF8-7E5FC01D11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B72C-3CB6-40E7-BDF8-7E5FC01D11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8242-1580-4759-93BF-7EB8678D91C7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1CE2-77F3-4386-815E-4651222F8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爆発: 8 pt 11">
            <a:extLst>
              <a:ext uri="{FF2B5EF4-FFF2-40B4-BE49-F238E27FC236}">
                <a16:creationId xmlns:a16="http://schemas.microsoft.com/office/drawing/2014/main" id="{485C48FE-38F1-4495-A538-9D7147A44CE4}"/>
              </a:ext>
            </a:extLst>
          </p:cNvPr>
          <p:cNvSpPr/>
          <p:nvPr/>
        </p:nvSpPr>
        <p:spPr>
          <a:xfrm>
            <a:off x="180231" y="119532"/>
            <a:ext cx="2298952" cy="1338736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192196" y="344076"/>
            <a:ext cx="3944442" cy="1917907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柳家あお馬　勉強会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04388" y="5152746"/>
            <a:ext cx="3964452" cy="294747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プロフィール</a:t>
            </a: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柳家あお馬　やなぎやあおば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１９８９年７月１０日生まれ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神奈川県立座間高校出身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２０１４年　師匠五代目柳家小せんに入門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２０１５年　前座として楽屋修業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２０１９年　二ツ目昇進　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趣味　読書　音楽鑑賞　演芸鑑賞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7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58351" y="7946086"/>
            <a:ext cx="7128791" cy="25481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ja-JP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ところ</a:t>
            </a:r>
            <a:endParaRPr lang="en-US" altLang="ja-JP" sz="3600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ハーモニーホール座間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中会議室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神奈川県座間市緑が丘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－１－２</a:t>
            </a:r>
            <a:endParaRPr lang="en-US" altLang="ja-JP" sz="3600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ご予約・お問い合わせ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09036843621</a:t>
            </a: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まで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43231" y="2432222"/>
            <a:ext cx="3198638" cy="5094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字幕 15">
            <a:extLst>
              <a:ext uri="{FF2B5EF4-FFF2-40B4-BE49-F238E27FC236}">
                <a16:creationId xmlns:a16="http://schemas.microsoft.com/office/drawing/2014/main" id="{9DE7D358-B43D-4C00-B3DE-C6103C468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231" y="2208500"/>
            <a:ext cx="7669148" cy="3035310"/>
          </a:xfrm>
        </p:spPr>
        <p:txBody>
          <a:bodyPr>
            <a:normAutofit lnSpcReduction="10000"/>
          </a:bodyPr>
          <a:lstStyle/>
          <a:p>
            <a:r>
              <a:rPr lang="ja-JP" altLang="en-US" sz="5200" b="1" dirty="0">
                <a:solidFill>
                  <a:schemeClr val="tx1"/>
                </a:solidFill>
              </a:rPr>
              <a:t>令和２年１月２５日</a:t>
            </a:r>
            <a:r>
              <a:rPr lang="en-US" altLang="ja-JP" sz="5200" b="1" dirty="0">
                <a:solidFill>
                  <a:schemeClr val="tx1"/>
                </a:solidFill>
              </a:rPr>
              <a:t>(</a:t>
            </a:r>
            <a:r>
              <a:rPr lang="ja-JP" altLang="en-US" sz="5200" b="1" dirty="0">
                <a:solidFill>
                  <a:schemeClr val="tx1"/>
                </a:solidFill>
              </a:rPr>
              <a:t>土</a:t>
            </a:r>
            <a:r>
              <a:rPr lang="en-US" altLang="ja-JP" sz="5200" b="1" dirty="0">
                <a:solidFill>
                  <a:schemeClr val="tx1"/>
                </a:solidFill>
              </a:rPr>
              <a:t>)</a:t>
            </a:r>
          </a:p>
          <a:p>
            <a:r>
              <a:rPr lang="ja-JP" altLang="en-US" sz="5200" b="1" dirty="0">
                <a:solidFill>
                  <a:schemeClr val="tx1"/>
                </a:solidFill>
              </a:rPr>
              <a:t>１４時開演</a:t>
            </a:r>
            <a:endParaRPr lang="en-US" altLang="ja-JP" sz="5200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木戸銭　</a:t>
            </a:r>
            <a:r>
              <a:rPr lang="ja-JP" altLang="en-US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５００</a:t>
            </a:r>
            <a:r>
              <a:rPr lang="ja-JP" altLang="en-US" b="1" dirty="0">
                <a:solidFill>
                  <a:schemeClr val="tx1"/>
                </a:solidFill>
              </a:rPr>
              <a:t>円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出演：柳家あお馬</a:t>
            </a:r>
            <a:endParaRPr lang="en-US" altLang="ja-JP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31024D3-A089-45C4-BDE1-AA7C98B2B428}"/>
              </a:ext>
            </a:extLst>
          </p:cNvPr>
          <p:cNvSpPr/>
          <p:nvPr/>
        </p:nvSpPr>
        <p:spPr>
          <a:xfrm>
            <a:off x="750076" y="561561"/>
            <a:ext cx="1343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第一回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D55F6E-EA4D-496A-B76F-B974C729AD25}"/>
              </a:ext>
            </a:extLst>
          </p:cNvPr>
          <p:cNvSpPr/>
          <p:nvPr/>
        </p:nvSpPr>
        <p:spPr>
          <a:xfrm>
            <a:off x="-353071" y="7259589"/>
            <a:ext cx="396445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柳家あお馬</a:t>
            </a:r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DF898F21-B18B-4066-8D87-C0122AC2AED0}"/>
              </a:ext>
            </a:extLst>
          </p:cNvPr>
          <p:cNvSpPr/>
          <p:nvPr/>
        </p:nvSpPr>
        <p:spPr>
          <a:xfrm>
            <a:off x="-5842152" y="1049424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9393008A-76BA-419B-8F8D-FFFF4C5C8869}"/>
              </a:ext>
            </a:extLst>
          </p:cNvPr>
          <p:cNvSpPr/>
          <p:nvPr/>
        </p:nvSpPr>
        <p:spPr>
          <a:xfrm>
            <a:off x="5961824" y="3622245"/>
            <a:ext cx="1325318" cy="1403397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96F22E1-8594-4E46-AA87-A54B4622A3BE}"/>
              </a:ext>
            </a:extLst>
          </p:cNvPr>
          <p:cNvSpPr/>
          <p:nvPr/>
        </p:nvSpPr>
        <p:spPr>
          <a:xfrm>
            <a:off x="5863699" y="3816935"/>
            <a:ext cx="15632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５００</a:t>
            </a:r>
            <a:r>
              <a:rPr lang="en-US" altLang="ja-JP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yen</a:t>
            </a:r>
            <a:endParaRPr lang="ja-JP" alt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73F2A8D-C405-4AD8-8C0E-C9E3FE0E7B1A}"/>
              </a:ext>
            </a:extLst>
          </p:cNvPr>
          <p:cNvSpPr/>
          <p:nvPr/>
        </p:nvSpPr>
        <p:spPr>
          <a:xfrm>
            <a:off x="-61729" y="1411661"/>
            <a:ext cx="3235635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ふるさと</a:t>
            </a:r>
            <a:r>
              <a:rPr lang="en-US" altLang="ja-JP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</a:t>
            </a:r>
            <a:endParaRPr lang="en-US" altLang="ja-JP" sz="4800" dirty="0">
              <a:ln w="22225">
                <a:solidFill>
                  <a:sysClr val="windowText" lastClr="000000"/>
                </a:solidFill>
                <a:prstDash val="solid"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8_maigopetnosousa_chiras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14371-76B7-42B0-A67F-21D5B76045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88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HG丸ｺﾞｼｯｸM-PRO</vt:lpstr>
      <vt:lpstr>HG創英角ﾎﾟｯﾌﾟ体</vt:lpstr>
      <vt:lpstr>Arial</vt:lpstr>
      <vt:lpstr>Arial Black</vt:lpstr>
      <vt:lpstr>Calibri</vt:lpstr>
      <vt:lpstr>28_maigopetnosousa_chirashi</vt:lpstr>
      <vt:lpstr>柳家あお馬　勉強会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2019-09-02T02:01:27Z</dcterms:created>
  <dcterms:modified xsi:type="dcterms:W3CDTF">2019-12-23T15:04:01Z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TC102862829990</vt:lpwstr>
  </property>
</Properties>
</file>